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100" y="6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5AF9B-8E03-FE5A-F31A-3FFBD204D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0E7947-F730-AFB4-E00F-CDF759D70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DACB1B-18EC-3FA8-2E28-E17C36465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2200D-F829-9671-C668-47E9391CA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646D4F-310F-B3E0-8478-3B09179F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53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88092-6E33-E569-D80B-BD325EBB4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3CDEAE-8411-5977-D0D9-0C39A2126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20397E-3937-348F-6368-71869BEC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4E31F5-2B53-547B-2118-E77488D6B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AE0774-4D7A-9458-DB34-3F2C62663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31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4EBEA2-297D-2397-8988-54EEA9EED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D7FE48-089B-4BA0-0541-445157566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7EC822-FB7A-1015-8D53-493C6308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B7387B-D290-87FA-52B6-FA2DF2DC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AF150-5472-202A-0490-7D238552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3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94E391-292E-746D-CD59-4FAC27E8E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5AF1EE-A2FF-3BB4-B016-8DA7EAE62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5CC773-25D3-5DA4-DE89-78463C305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DE4F4-ABC3-7EAC-ED1D-28180E2D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2225C9-BEB9-97BE-6361-AA5A05869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14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1DDFD-0EED-3483-6E79-A2942BD41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5292BF-F683-790F-EBAF-7C5BF25F9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8B2D03-0F73-6C8F-C0D6-16A80053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B39EE6-9B8F-AEF8-F42C-7A4E72B6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5E2E47-2E1A-5123-38BE-43A7C5675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47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A12365-8CAA-6935-5FA3-53A5207A0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499321-BF8A-B7E7-2705-80F175FCAE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7681BA-86BA-87F9-51AD-0405AADEB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E83AEB-1F10-401F-F03B-C6271815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A791E5-1139-6511-CEA1-956983CB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3871BA-81AE-1DF4-7039-CA5B048E5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02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92049-458A-545B-A590-19961045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E96DA3-5417-1101-4E64-9195ACF14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84BE45-4362-2E35-0C6D-18215F60A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A52C48-C34A-1AD0-DE84-DBFADA367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26EE170-D7BB-D6AE-166B-CF8617182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F88074-13EC-57F6-BB2A-F0B6E8C0A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5D8BDE-EA77-511F-3F5E-1E857842D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5D3E109-D6A0-4691-0555-5A248F7F1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0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CFBC8-734F-2CF1-51A2-85236F7B6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07C2DB-25FF-B99D-11DD-D204CB3F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450DE8-46D8-39CF-0DD9-CC36B889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6412CC-7A72-1B56-F3CE-484EC834A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92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EDADC8-7064-A054-0402-B604E63F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614C10-3D49-193D-5337-28730408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CBAC7D-CFDE-C5E6-710E-CDCE16B8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69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343E3C-8754-339E-C6DD-DFD8AE02C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19B45B-4781-B5C7-1E5E-F827FDA99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FBFEFD-54A4-945C-358F-965D074BC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6CD4CA-1DBA-4FF9-D2DC-F87302922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7814FC-4EF7-BDCB-32A1-92662E2E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0488BC-6AF4-1308-7DA5-1B870ACB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99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E1F9C3-8033-EB91-1B4C-7F341353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12C64DB-A5A7-5EE3-BA4E-34D4B1D94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1CCC3C-3A43-1BF6-EC55-CEB7C5D9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F5DB1B-853C-084A-2FD9-0AE2F6D53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F93453-94AD-2C98-3784-CE5390D8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DB5B8A-1FBC-1D44-8D11-DD6C8AE2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95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45B67F6-61B0-E6B3-0EDB-0D3C8975B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64FD2D-6E4C-99EE-2A82-326215C43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536E8A-0424-9880-9657-A59D91C88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DD4693-BE34-40F5-8A8B-5B3ABC32C59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544BF8-C49A-1F65-2A05-2E6F9B1AC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878B8D-48C8-A228-89A4-E09AC7D78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0FE5D4-7060-4FD3-9E72-3881D3D40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59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50E493F-DABB-403F-1326-4F4C5761C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2991"/>
            <a:ext cx="12192000" cy="4126326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37065B5-1921-0ED9-DBC3-C1CEE7A1EEBE}"/>
              </a:ext>
            </a:extLst>
          </p:cNvPr>
          <p:cNvSpPr/>
          <p:nvPr/>
        </p:nvSpPr>
        <p:spPr>
          <a:xfrm>
            <a:off x="428624" y="971550"/>
            <a:ext cx="542925" cy="342900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8ECBC77E-0FC8-EB8C-6CE8-DF7B5448BC87}"/>
              </a:ext>
            </a:extLst>
          </p:cNvPr>
          <p:cNvSpPr/>
          <p:nvPr/>
        </p:nvSpPr>
        <p:spPr>
          <a:xfrm>
            <a:off x="585642" y="1967347"/>
            <a:ext cx="1751157" cy="771236"/>
          </a:xfrm>
          <a:prstGeom prst="wedgeRectCallout">
            <a:avLst>
              <a:gd name="adj1" fmla="val -35119"/>
              <a:gd name="adj2" fmla="val -114235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「ホーム」タブを選択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FE405CB-C6BE-A019-91A1-933D129BCADF}"/>
              </a:ext>
            </a:extLst>
          </p:cNvPr>
          <p:cNvCxnSpPr>
            <a:cxnSpLocks/>
          </p:cNvCxnSpPr>
          <p:nvPr/>
        </p:nvCxnSpPr>
        <p:spPr>
          <a:xfrm>
            <a:off x="1461220" y="1314450"/>
            <a:ext cx="8223107" cy="440459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04C951C-7F0C-E18E-E61D-1B17EEFB70FC}"/>
              </a:ext>
            </a:extLst>
          </p:cNvPr>
          <p:cNvSpPr/>
          <p:nvPr/>
        </p:nvSpPr>
        <p:spPr>
          <a:xfrm>
            <a:off x="9738877" y="1244022"/>
            <a:ext cx="542925" cy="889578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393FF51-D3EA-151F-358B-ABD7DF36B2B3}"/>
              </a:ext>
            </a:extLst>
          </p:cNvPr>
          <p:cNvSpPr/>
          <p:nvPr/>
        </p:nvSpPr>
        <p:spPr>
          <a:xfrm>
            <a:off x="9771204" y="4160981"/>
            <a:ext cx="2055960" cy="332509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F3FDA925-AD8A-FFFF-2FC8-0EF2C85A2681}"/>
              </a:ext>
            </a:extLst>
          </p:cNvPr>
          <p:cNvSpPr/>
          <p:nvPr/>
        </p:nvSpPr>
        <p:spPr>
          <a:xfrm>
            <a:off x="10281802" y="367271"/>
            <a:ext cx="1794743" cy="771236"/>
          </a:xfrm>
          <a:prstGeom prst="wedgeRectCallout">
            <a:avLst>
              <a:gd name="adj1" fmla="val -40921"/>
              <a:gd name="adj2" fmla="val 64208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「条件付き書式」を選択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E9301D85-7808-300A-9FB9-D378E9DEF97E}"/>
              </a:ext>
            </a:extLst>
          </p:cNvPr>
          <p:cNvCxnSpPr>
            <a:cxnSpLocks/>
          </p:cNvCxnSpPr>
          <p:nvPr/>
        </p:nvCxnSpPr>
        <p:spPr>
          <a:xfrm>
            <a:off x="9850582" y="2195041"/>
            <a:ext cx="0" cy="1905654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B87E4595-498B-A55B-F33C-B38384497C1B}"/>
              </a:ext>
            </a:extLst>
          </p:cNvPr>
          <p:cNvSpPr/>
          <p:nvPr/>
        </p:nvSpPr>
        <p:spPr>
          <a:xfrm>
            <a:off x="7695620" y="4230004"/>
            <a:ext cx="1794743" cy="771236"/>
          </a:xfrm>
          <a:prstGeom prst="wedgeRectCallout">
            <a:avLst>
              <a:gd name="adj1" fmla="val 60204"/>
              <a:gd name="adj2" fmla="val -39983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「新しいルール」を選択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665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2B696-BD68-BE75-0C3A-2405D63E0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FAC1E8B-96C1-99AF-C871-8FD515F86D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44" t="31233" r="5233" b="3553"/>
          <a:stretch/>
        </p:blipFill>
        <p:spPr>
          <a:xfrm>
            <a:off x="2385218" y="379412"/>
            <a:ext cx="7421563" cy="6099176"/>
          </a:xfrm>
          <a:prstGeom prst="rect">
            <a:avLst/>
          </a:prstGeom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6AAD4CE-647C-870F-51A9-F2E197C517D4}"/>
              </a:ext>
            </a:extLst>
          </p:cNvPr>
          <p:cNvSpPr/>
          <p:nvPr/>
        </p:nvSpPr>
        <p:spPr>
          <a:xfrm>
            <a:off x="2553618" y="3157086"/>
            <a:ext cx="3332230" cy="389823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BE49CEE-AC36-52F7-9389-E491E39C0179}"/>
              </a:ext>
            </a:extLst>
          </p:cNvPr>
          <p:cNvSpPr/>
          <p:nvPr/>
        </p:nvSpPr>
        <p:spPr>
          <a:xfrm>
            <a:off x="2553617" y="4394343"/>
            <a:ext cx="4880645" cy="332509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7C50FEB-155D-8C78-3611-173E7E657F61}"/>
              </a:ext>
            </a:extLst>
          </p:cNvPr>
          <p:cNvSpPr/>
          <p:nvPr/>
        </p:nvSpPr>
        <p:spPr>
          <a:xfrm>
            <a:off x="8386763" y="5379374"/>
            <a:ext cx="1166812" cy="345151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77CFA878-C9E7-344A-4E56-5C5799272CEC}"/>
              </a:ext>
            </a:extLst>
          </p:cNvPr>
          <p:cNvSpPr/>
          <p:nvPr/>
        </p:nvSpPr>
        <p:spPr>
          <a:xfrm>
            <a:off x="5928733" y="2463657"/>
            <a:ext cx="1794743" cy="564568"/>
          </a:xfrm>
          <a:prstGeom prst="wedgeRectCallout">
            <a:avLst>
              <a:gd name="adj1" fmla="val -43286"/>
              <a:gd name="adj2" fmla="val 73022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こちらを選択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5D761F31-1FFA-D786-E194-503EC41587D2}"/>
              </a:ext>
            </a:extLst>
          </p:cNvPr>
          <p:cNvSpPr/>
          <p:nvPr/>
        </p:nvSpPr>
        <p:spPr>
          <a:xfrm>
            <a:off x="6948943" y="3511407"/>
            <a:ext cx="1794743" cy="564568"/>
          </a:xfrm>
          <a:prstGeom prst="wedgeRectCallout">
            <a:avLst>
              <a:gd name="adj1" fmla="val -43286"/>
              <a:gd name="adj2" fmla="val 73022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数式を入力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DDE6F8A0-8B53-5FD7-7767-8F8146EFDB20}"/>
              </a:ext>
            </a:extLst>
          </p:cNvPr>
          <p:cNvSpPr/>
          <p:nvPr/>
        </p:nvSpPr>
        <p:spPr>
          <a:xfrm>
            <a:off x="9198297" y="4625311"/>
            <a:ext cx="1794743" cy="564568"/>
          </a:xfrm>
          <a:prstGeom prst="wedgeRectCallout">
            <a:avLst>
              <a:gd name="adj1" fmla="val -43286"/>
              <a:gd name="adj2" fmla="val 73022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「書式」を選択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C3D996FA-F50B-E281-95F7-F0EC6C14BE43}"/>
              </a:ext>
            </a:extLst>
          </p:cNvPr>
          <p:cNvCxnSpPr>
            <a:cxnSpLocks/>
          </p:cNvCxnSpPr>
          <p:nvPr/>
        </p:nvCxnSpPr>
        <p:spPr>
          <a:xfrm>
            <a:off x="6095999" y="3522414"/>
            <a:ext cx="676276" cy="486888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3ECED59C-9582-1536-F25A-82347BEF86C3}"/>
              </a:ext>
            </a:extLst>
          </p:cNvPr>
          <p:cNvCxnSpPr>
            <a:cxnSpLocks/>
          </p:cNvCxnSpPr>
          <p:nvPr/>
        </p:nvCxnSpPr>
        <p:spPr>
          <a:xfrm>
            <a:off x="7896224" y="4702991"/>
            <a:ext cx="676276" cy="486888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5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7F40B-1DF8-2981-3902-01787A6B0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87B1835-33E9-BE6F-D375-1C9380FA4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769" y="501969"/>
            <a:ext cx="5378295" cy="5854062"/>
          </a:xfrm>
          <a:prstGeom prst="rect">
            <a:avLst/>
          </a:prstGeom>
        </p:spPr>
      </p:pic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44156F05-D364-6396-494B-19769613C880}"/>
              </a:ext>
            </a:extLst>
          </p:cNvPr>
          <p:cNvSpPr/>
          <p:nvPr/>
        </p:nvSpPr>
        <p:spPr>
          <a:xfrm>
            <a:off x="5249464" y="3724977"/>
            <a:ext cx="2984947" cy="788947"/>
          </a:xfrm>
          <a:prstGeom prst="wedgeRectCallout">
            <a:avLst>
              <a:gd name="adj1" fmla="val -43286"/>
              <a:gd name="adj2" fmla="val 73022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今回は「黄」の「塗りつぶし」で設定します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CEFB489E-ED8A-F386-FDFB-46325E6B94E1}"/>
              </a:ext>
            </a:extLst>
          </p:cNvPr>
          <p:cNvSpPr/>
          <p:nvPr/>
        </p:nvSpPr>
        <p:spPr>
          <a:xfrm>
            <a:off x="6741937" y="4935206"/>
            <a:ext cx="2187703" cy="584861"/>
          </a:xfrm>
          <a:prstGeom prst="wedgeRectCallout">
            <a:avLst>
              <a:gd name="adj1" fmla="val -37844"/>
              <a:gd name="adj2" fmla="val 101522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en-US" altLang="ja-JP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OK</a:t>
            </a:r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」を選択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B59C5F0-2684-A665-5793-CFA1CD34C09E}"/>
              </a:ext>
            </a:extLst>
          </p:cNvPr>
          <p:cNvSpPr/>
          <p:nvPr/>
        </p:nvSpPr>
        <p:spPr>
          <a:xfrm>
            <a:off x="6581774" y="5941349"/>
            <a:ext cx="928687" cy="345151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40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324481-E332-0EC2-D264-ED58E8758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E72AF49-55A6-F77E-0E9A-7CB1764A2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784" y="352793"/>
            <a:ext cx="7392432" cy="6152414"/>
          </a:xfrm>
          <a:prstGeom prst="rect">
            <a:avLst/>
          </a:prstGeom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D5963C4-8AA5-6150-00D2-DF9533553107}"/>
              </a:ext>
            </a:extLst>
          </p:cNvPr>
          <p:cNvSpPr/>
          <p:nvPr/>
        </p:nvSpPr>
        <p:spPr>
          <a:xfrm>
            <a:off x="7519986" y="5974687"/>
            <a:ext cx="928687" cy="345151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AD3DBAD4-EF66-86BE-06BB-2CEF4A9C902D}"/>
              </a:ext>
            </a:extLst>
          </p:cNvPr>
          <p:cNvSpPr/>
          <p:nvPr/>
        </p:nvSpPr>
        <p:spPr>
          <a:xfrm>
            <a:off x="8023050" y="5011406"/>
            <a:ext cx="2187703" cy="584861"/>
          </a:xfrm>
          <a:prstGeom prst="wedgeRectCallout">
            <a:avLst>
              <a:gd name="adj1" fmla="val -37844"/>
              <a:gd name="adj2" fmla="val 101522"/>
            </a:avLst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en-US" altLang="ja-JP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OK</a:t>
            </a:r>
            <a:r>
              <a:rPr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」を選択</a:t>
            </a:r>
            <a:endParaRPr kumimoji="1" lang="ja-JP" altLang="en-US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42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51</Words>
  <Application>Microsoft Office PowerPoint</Application>
  <PresentationFormat>ワイド画面</PresentationFormat>
  <Paragraphs>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acethefire@gmail.com</dc:creator>
  <cp:lastModifiedBy>acethefire@gmail.com</cp:lastModifiedBy>
  <cp:revision>2</cp:revision>
  <dcterms:created xsi:type="dcterms:W3CDTF">2025-01-31T03:50:56Z</dcterms:created>
  <dcterms:modified xsi:type="dcterms:W3CDTF">2025-01-31T04:22:42Z</dcterms:modified>
</cp:coreProperties>
</file>